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43"/>
    <p:restoredTop sz="94709"/>
  </p:normalViewPr>
  <p:slideViewPr>
    <p:cSldViewPr snapToGrid="0" snapToObjects="1">
      <p:cViewPr>
        <p:scale>
          <a:sx n="80" d="100"/>
          <a:sy n="80" d="100"/>
        </p:scale>
        <p:origin x="200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F2D69C-A49D-644F-B30C-E5320C9A06F0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4874FC-4F60-C84E-8F0A-4021D3613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949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4874FC-4F60-C84E-8F0A-4021D3613BE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596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4874FC-4F60-C84E-8F0A-4021D3613BE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721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6A859-F4DA-7946-ABD4-01ED527357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708BC8-8D8D-534B-B670-C0E37DC690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68BC9-EF67-6241-BBC7-BC95DFEF7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8B0C-30A7-2C48-9E78-4178D4F5D3B2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B7964-2DBC-B040-9212-3DEA496E3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7A0744-AB5E-F942-9FD2-64006C65C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107A9-7842-7F45-A50A-EC1BCB54A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555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6310D-2783-C84F-81D3-260F51A4A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15D01A-123A-F54C-BCC0-50432ACC18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656829-1424-C845-B7A4-D1755E904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8B0C-30A7-2C48-9E78-4178D4F5D3B2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28DE69-7463-F947-93A5-DD0715930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B0D4E9-12F3-664A-8D7A-BA2FCFB29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107A9-7842-7F45-A50A-EC1BCB54A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064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5AF3C0-F1F0-3E4D-A344-3BEAF93F7D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526C11-A90F-864D-8409-911B92875C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8C1E6D-0C4A-344E-9C09-C914EFA9D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8B0C-30A7-2C48-9E78-4178D4F5D3B2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9AA41B-3A67-FE45-B40F-50D87EF0F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964F67-386F-7E4C-9EB7-5D83A6E6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107A9-7842-7F45-A50A-EC1BCB54A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466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95A80-49FB-CC42-AE37-4DF714670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3E6CB-0E9D-0A42-9BA4-DF7DAF823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958C3-16CD-F841-97CB-DB95F9955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8B0C-30A7-2C48-9E78-4178D4F5D3B2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283921-B1DA-6944-B672-260CC6E4B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DA75C2-5D21-6B49-B869-C2B686E27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107A9-7842-7F45-A50A-EC1BCB54A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068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2F640-844E-4842-AF91-F22C9A590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A9F6B1-0007-4C40-AA72-55D55D0634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B01B6D-162C-DD43-94E4-ADC2206C4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8B0C-30A7-2C48-9E78-4178D4F5D3B2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3644A-23AE-E74A-A201-A7C587363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00F562-1B29-DF4A-888B-3DDEAB75A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107A9-7842-7F45-A50A-EC1BCB54A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833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F0469-705C-9843-884A-DEF06D1B7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03F07-496A-9041-8F6F-C507773B25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627507-5A57-5843-8CF4-9B5D1FE162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6EBB59-5F71-1E4E-96BF-B3969725B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8B0C-30A7-2C48-9E78-4178D4F5D3B2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8EF527-D923-FB4D-94AC-3443C1ED9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CC6334-336A-A54A-863B-08788FE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107A9-7842-7F45-A50A-EC1BCB54A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03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AB6E7-37AC-C84A-A476-5FB9FE10C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00ED40-7335-4247-B5C8-C514A92D5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CD193C-AF12-8A45-875E-70E7D05DE6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4FAAAF-D286-6F41-BF64-F6B7F127A6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81A293-7AAA-AA4C-9852-DAA1FEC9CA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4DB71B-1586-604D-A1FF-7CF8F793D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8B0C-30A7-2C48-9E78-4178D4F5D3B2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84BE75-799D-8648-8513-6CFBB2607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F053AF-0A21-4646-814E-A3C45FCEF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107A9-7842-7F45-A50A-EC1BCB54A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087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68E3C-723F-8A40-A093-8711EA13B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CC5166-A99A-5B4F-8485-6721EDE2F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8B0C-30A7-2C48-9E78-4178D4F5D3B2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EF26A0-0455-9147-80BC-1063CD62F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96F698-BF48-4F45-A7FE-C440D9417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107A9-7842-7F45-A50A-EC1BCB54A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031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7DE72A-DB28-2949-8B45-BA25CDC98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8B0C-30A7-2C48-9E78-4178D4F5D3B2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91BEFE-268F-9148-AA1B-B81AA2E2B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B5A030-119F-294F-A10C-43EC58BF6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107A9-7842-7F45-A50A-EC1BCB54A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271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91104-DB98-6447-B282-65FDBBED4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65336-2358-D14E-BC90-916651741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4625C0-A7D4-E148-93C6-D44F6FF6B9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999C35-5FD4-2C4D-8C5F-D92B6B543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8B0C-30A7-2C48-9E78-4178D4F5D3B2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0ABA6D-2648-3749-BA91-622EFEB52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15F0A0-9B10-0B44-80F0-118133ABB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107A9-7842-7F45-A50A-EC1BCB54A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22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682D7-49C0-AA4B-9E2D-4D589A4C9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3850D7-27E7-F343-9C58-7AA0B35DA8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927F84-5381-EC43-9653-08245949E4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EE94CA-0F0B-714C-91F0-C657C8488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F8B0C-30A7-2C48-9E78-4178D4F5D3B2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A22EB7-3623-B343-B1E0-0C99F1B48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26377C-3AB2-E24F-9E58-7E5ACEE22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107A9-7842-7F45-A50A-EC1BCB54A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09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A9830B-217F-C344-B7F5-F26715FC1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E095FC-1BC3-D24D-9BAA-502C988A4C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9B042-C083-1049-B3EB-1C15FE9F25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1F8B0C-30A7-2C48-9E78-4178D4F5D3B2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F31D8B-46B1-9240-9FA7-A5E43B6C6C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501F82-5737-1349-81D1-CCA1737C75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107A9-7842-7F45-A50A-EC1BCB54A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981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A6AB415-BE7E-864A-8F9A-D8D10904D722}"/>
              </a:ext>
            </a:extLst>
          </p:cNvPr>
          <p:cNvSpPr txBox="1"/>
          <p:nvPr/>
        </p:nvSpPr>
        <p:spPr>
          <a:xfrm>
            <a:off x="36786" y="35223"/>
            <a:ext cx="12118428" cy="9848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Are rodent weights correlating with precipitation?</a:t>
            </a:r>
          </a:p>
          <a:p>
            <a:pPr algn="ctr"/>
            <a:r>
              <a:rPr lang="en-US" sz="1600" b="1" dirty="0"/>
              <a:t>Group: </a:t>
            </a:r>
            <a:r>
              <a:rPr lang="en-US" sz="1600" b="1" dirty="0" err="1"/>
              <a:t>Yige</a:t>
            </a:r>
            <a:r>
              <a:rPr lang="en-US" sz="1600" b="1" dirty="0"/>
              <a:t> Sun, Amy Solman, </a:t>
            </a:r>
            <a:r>
              <a:rPr lang="en-US" sz="1600" b="1" dirty="0" err="1"/>
              <a:t>PokMan</a:t>
            </a:r>
            <a:r>
              <a:rPr lang="en-US" sz="1600" b="1" dirty="0"/>
              <a:t> Ho</a:t>
            </a:r>
            <a:endParaRPr lang="en-US" sz="1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340323-7B53-7E40-B3F9-89264E49E917}"/>
              </a:ext>
            </a:extLst>
          </p:cNvPr>
          <p:cNvSpPr txBox="1"/>
          <p:nvPr/>
        </p:nvSpPr>
        <p:spPr>
          <a:xfrm>
            <a:off x="36786" y="1166648"/>
            <a:ext cx="3831021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Aims and Hypotheses</a:t>
            </a:r>
          </a:p>
          <a:p>
            <a:endParaRPr lang="en-US" dirty="0"/>
          </a:p>
          <a:p>
            <a:r>
              <a:rPr lang="en-US" dirty="0"/>
              <a:t>To see if there is a significant correlation between weight of rodents and precipitation.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48BBA5-CDAD-B14C-8B1F-9C04FEA0C96E}"/>
              </a:ext>
            </a:extLst>
          </p:cNvPr>
          <p:cNvSpPr txBox="1"/>
          <p:nvPr/>
        </p:nvSpPr>
        <p:spPr>
          <a:xfrm>
            <a:off x="36786" y="3621512"/>
            <a:ext cx="3831021" cy="31393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Statistical Methods</a:t>
            </a:r>
          </a:p>
          <a:p>
            <a:endParaRPr lang="en-US" dirty="0"/>
          </a:p>
          <a:p>
            <a:r>
              <a:rPr lang="en-US" dirty="0"/>
              <a:t>Firstly, we described the raw data and log data using </a:t>
            </a:r>
            <a:r>
              <a:rPr lang="en-US" dirty="0" err="1"/>
              <a:t>qqplot</a:t>
            </a:r>
            <a:r>
              <a:rPr lang="en-US" dirty="0"/>
              <a:t> and histograms. We found that both were not normally distributed, therefore we used the non-parametric test </a:t>
            </a:r>
            <a:r>
              <a:rPr lang="en-US" dirty="0" err="1"/>
              <a:t>Spearmans</a:t>
            </a:r>
            <a:r>
              <a:rPr lang="en-US" dirty="0"/>
              <a:t> rank to explore the correlation between the datasets.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C20B1F-CA55-D04F-83A8-F0BA5DDEBD82}"/>
              </a:ext>
            </a:extLst>
          </p:cNvPr>
          <p:cNvSpPr txBox="1"/>
          <p:nvPr/>
        </p:nvSpPr>
        <p:spPr>
          <a:xfrm>
            <a:off x="4014951" y="1166648"/>
            <a:ext cx="4162097" cy="55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r>
              <a:rPr lang="en-US" dirty="0"/>
              <a:t>Pretty Graph(s)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4F12F1-564D-854D-B424-2E072B38B558}"/>
              </a:ext>
            </a:extLst>
          </p:cNvPr>
          <p:cNvSpPr txBox="1"/>
          <p:nvPr/>
        </p:nvSpPr>
        <p:spPr>
          <a:xfrm>
            <a:off x="8324192" y="4443395"/>
            <a:ext cx="3831021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Conclusions</a:t>
            </a:r>
          </a:p>
          <a:p>
            <a:endParaRPr lang="en-US" dirty="0"/>
          </a:p>
          <a:p>
            <a:r>
              <a:rPr lang="en-US" dirty="0"/>
              <a:t>Rodent weight is not correlated with precipitation.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22BFCA-54C1-C744-AD6B-87E3F1522E46}"/>
              </a:ext>
            </a:extLst>
          </p:cNvPr>
          <p:cNvSpPr txBox="1"/>
          <p:nvPr/>
        </p:nvSpPr>
        <p:spPr>
          <a:xfrm>
            <a:off x="8324192" y="1162091"/>
            <a:ext cx="3831021" cy="31393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Results Write-Up</a:t>
            </a:r>
          </a:p>
          <a:p>
            <a:endParaRPr lang="en-US" dirty="0"/>
          </a:p>
          <a:p>
            <a:r>
              <a:rPr lang="en-US" dirty="0"/>
              <a:t>No evidence for correlation between the data sets.  (S= 3.51e+12, rho=0.005, P-value= 0.39)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E271B-4F43-2E4F-B0FB-4043DC622D89}"/>
              </a:ext>
            </a:extLst>
          </p:cNvPr>
          <p:cNvSpPr txBox="1"/>
          <p:nvPr/>
        </p:nvSpPr>
        <p:spPr>
          <a:xfrm>
            <a:off x="4014950" y="4997393"/>
            <a:ext cx="4162097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Figure-Legend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D355577-1660-E74C-A1F7-9D6A73908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396" y="1770248"/>
            <a:ext cx="3963207" cy="247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72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A6AB415-BE7E-864A-8F9A-D8D10904D722}"/>
              </a:ext>
            </a:extLst>
          </p:cNvPr>
          <p:cNvSpPr txBox="1"/>
          <p:nvPr/>
        </p:nvSpPr>
        <p:spPr>
          <a:xfrm>
            <a:off x="36786" y="35223"/>
            <a:ext cx="12118428" cy="9848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Are rodent weights different between sexes?</a:t>
            </a:r>
          </a:p>
          <a:p>
            <a:pPr algn="ctr"/>
            <a:r>
              <a:rPr lang="en-US" sz="1600" b="1" dirty="0"/>
              <a:t>Group: </a:t>
            </a:r>
            <a:r>
              <a:rPr lang="en-US" sz="1600" b="1" dirty="0" err="1"/>
              <a:t>Yige</a:t>
            </a:r>
            <a:r>
              <a:rPr lang="en-US" sz="1600" b="1" dirty="0"/>
              <a:t> Sun, Amy Solman, </a:t>
            </a:r>
            <a:r>
              <a:rPr lang="en-US" sz="1600" b="1" dirty="0" err="1"/>
              <a:t>PokMan</a:t>
            </a:r>
            <a:r>
              <a:rPr lang="en-US" sz="1600" b="1" dirty="0"/>
              <a:t> Ho</a:t>
            </a:r>
            <a:endParaRPr lang="en-US" sz="14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340323-7B53-7E40-B3F9-89264E49E917}"/>
              </a:ext>
            </a:extLst>
          </p:cNvPr>
          <p:cNvSpPr txBox="1"/>
          <p:nvPr/>
        </p:nvSpPr>
        <p:spPr>
          <a:xfrm>
            <a:off x="36786" y="1166648"/>
            <a:ext cx="3831021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Aims and Hypotheses</a:t>
            </a:r>
          </a:p>
          <a:p>
            <a:endParaRPr lang="en-US" dirty="0"/>
          </a:p>
          <a:p>
            <a:r>
              <a:rPr lang="en-US" dirty="0"/>
              <a:t>To see if there is a significant differences between weight of male and female rodents.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48BBA5-CDAD-B14C-8B1F-9C04FEA0C96E}"/>
              </a:ext>
            </a:extLst>
          </p:cNvPr>
          <p:cNvSpPr txBox="1"/>
          <p:nvPr/>
        </p:nvSpPr>
        <p:spPr>
          <a:xfrm>
            <a:off x="36786" y="3621512"/>
            <a:ext cx="3831021" cy="31393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Statistical Methods</a:t>
            </a:r>
          </a:p>
          <a:p>
            <a:endParaRPr lang="en-US" dirty="0"/>
          </a:p>
          <a:p>
            <a:r>
              <a:rPr lang="en-US" dirty="0"/>
              <a:t>Firstly, we described the raw data(weight) and log data using </a:t>
            </a:r>
            <a:r>
              <a:rPr lang="en-US" dirty="0" err="1"/>
              <a:t>qqplot</a:t>
            </a:r>
            <a:r>
              <a:rPr lang="en-US" dirty="0"/>
              <a:t> and histograms. We found that both were not normally distributed, therefore we used the non-parametric Kruskal-Wallis test to explore the differences between the sexes.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C20B1F-CA55-D04F-83A8-F0BA5DDEBD82}"/>
              </a:ext>
            </a:extLst>
          </p:cNvPr>
          <p:cNvSpPr txBox="1"/>
          <p:nvPr/>
        </p:nvSpPr>
        <p:spPr>
          <a:xfrm>
            <a:off x="4014951" y="1166648"/>
            <a:ext cx="4162097" cy="55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r>
              <a:rPr lang="en-US" dirty="0"/>
              <a:t>Pretty Graph(s)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4F12F1-564D-854D-B424-2E072B38B558}"/>
              </a:ext>
            </a:extLst>
          </p:cNvPr>
          <p:cNvSpPr txBox="1"/>
          <p:nvPr/>
        </p:nvSpPr>
        <p:spPr>
          <a:xfrm>
            <a:off x="8324192" y="4443395"/>
            <a:ext cx="3831021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Conclusions</a:t>
            </a:r>
          </a:p>
          <a:p>
            <a:endParaRPr lang="en-US" dirty="0"/>
          </a:p>
          <a:p>
            <a:r>
              <a:rPr lang="en-US" dirty="0"/>
              <a:t>The weight  of rodents are significantly different between males and female. Male rodents are heavier than female </a:t>
            </a:r>
            <a:r>
              <a:rPr lang="en-US"/>
              <a:t>rodents.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22BFCA-54C1-C744-AD6B-87E3F1522E46}"/>
              </a:ext>
            </a:extLst>
          </p:cNvPr>
          <p:cNvSpPr txBox="1"/>
          <p:nvPr/>
        </p:nvSpPr>
        <p:spPr>
          <a:xfrm>
            <a:off x="8324192" y="1162091"/>
            <a:ext cx="3831021" cy="28623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Results Write-Up</a:t>
            </a:r>
          </a:p>
          <a:p>
            <a:endParaRPr lang="en-US" dirty="0"/>
          </a:p>
          <a:p>
            <a:r>
              <a:rPr lang="en-US" dirty="0"/>
              <a:t>The weight is significantly different between the sexes (𝛘</a:t>
            </a:r>
            <a:r>
              <a:rPr lang="en-US" baseline="30000" dirty="0"/>
              <a:t>2</a:t>
            </a:r>
            <a:r>
              <a:rPr lang="en-US" dirty="0"/>
              <a:t>=158.28, </a:t>
            </a:r>
            <a:r>
              <a:rPr lang="en-US" dirty="0" err="1"/>
              <a:t>df</a:t>
            </a:r>
            <a:r>
              <a:rPr lang="en-US" dirty="0"/>
              <a:t>=2, p-value &lt;&lt; 0.001).</a:t>
            </a:r>
          </a:p>
          <a:p>
            <a:endParaRPr lang="en-US" dirty="0"/>
          </a:p>
          <a:p>
            <a:r>
              <a:rPr lang="en-US" dirty="0"/>
              <a:t>Male rodents are heavier than females by 6 grams in terms of median.(male=38g, female=32g)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E271B-4F43-2E4F-B0FB-4043DC622D89}"/>
              </a:ext>
            </a:extLst>
          </p:cNvPr>
          <p:cNvSpPr txBox="1"/>
          <p:nvPr/>
        </p:nvSpPr>
        <p:spPr>
          <a:xfrm>
            <a:off x="4014950" y="4997393"/>
            <a:ext cx="4162097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Figure-Legend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8B08FC-590C-8240-92E9-F37FDBF2C4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1728" y="1441907"/>
            <a:ext cx="3628539" cy="2859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179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271</Words>
  <Application>Microsoft Macintosh PowerPoint</Application>
  <PresentationFormat>Widescreen</PresentationFormat>
  <Paragraphs>88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Hodge, Josh A</dc:creator>
  <cp:lastModifiedBy>Amy Bo Tinky Solman</cp:lastModifiedBy>
  <cp:revision>7</cp:revision>
  <dcterms:created xsi:type="dcterms:W3CDTF">2019-09-23T14:34:56Z</dcterms:created>
  <dcterms:modified xsi:type="dcterms:W3CDTF">2019-10-29T12:23:39Z</dcterms:modified>
</cp:coreProperties>
</file>

<file path=docProps/thumbnail.jpeg>
</file>